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5" r:id="rId2"/>
    <p:sldId id="311" r:id="rId3"/>
    <p:sldId id="310" r:id="rId4"/>
    <p:sldId id="307" r:id="rId5"/>
    <p:sldId id="309" r:id="rId6"/>
    <p:sldId id="306" r:id="rId7"/>
    <p:sldId id="305" r:id="rId8"/>
    <p:sldId id="304" r:id="rId9"/>
    <p:sldId id="303" r:id="rId10"/>
    <p:sldId id="302" r:id="rId11"/>
    <p:sldId id="308" r:id="rId12"/>
    <p:sldId id="296" r:id="rId13"/>
    <p:sldId id="297" r:id="rId14"/>
    <p:sldId id="298" r:id="rId15"/>
    <p:sldId id="299" r:id="rId16"/>
    <p:sldId id="300" r:id="rId17"/>
    <p:sldId id="301" r:id="rId18"/>
  </p:sldIdLst>
  <p:sldSz cx="12192000" cy="6858000"/>
  <p:notesSz cx="6858000" cy="9144000"/>
  <p:defaultTextStyle>
    <a:defPPr>
      <a:defRPr lang="ko-KR"/>
    </a:defPPr>
    <a:lvl1pPr marL="0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89A"/>
    <a:srgbClr val="E559DB"/>
    <a:srgbClr val="F549DC"/>
    <a:srgbClr val="F65CE0"/>
    <a:srgbClr val="40706D"/>
    <a:srgbClr val="6795A6"/>
    <a:srgbClr val="297939"/>
    <a:srgbClr val="29403A"/>
    <a:srgbClr val="195F01"/>
    <a:srgbClr val="3D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08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4122F-E4D4-2442-9C2B-DC6ECA534BD4}" type="datetimeFigureOut">
              <a:rPr kumimoji="1" lang="ko-KR" altLang="en-US" smtClean="0"/>
              <a:t>2024-02-20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3F54D-019F-F149-897F-457535311062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1759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16372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10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72927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58647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98612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5953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86941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88494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73283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17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2752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6620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5255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33258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63242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41720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5311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8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11924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3F54D-019F-F149-897F-457535311062}" type="slidenum">
              <a:rPr kumimoji="1" lang="ko-KR" altLang="en-US" smtClean="0"/>
              <a:t>9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9773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88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32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00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88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96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00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57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6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98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84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68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94ABB-A838-49A3-B226-5D86319C194E}" type="datetimeFigureOut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D350-5EA2-4C97-8E02-3082F9271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450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2007" y="2214314"/>
            <a:ext cx="6199478" cy="298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광야를 찾아서</a:t>
            </a:r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sz="42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42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신 </a:t>
            </a:r>
            <a:r>
              <a:rPr lang="en-US" altLang="ko-KR" sz="42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8:1-3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담임목사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89" y="1104262"/>
            <a:ext cx="2941053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>
                <a:solidFill>
                  <a:prstClr val="white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주일오전예배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제주고딕" panose="02000300000000000000" pitchFamily="2" charset="-127"/>
              <a:ea typeface="제주고딕" panose="02000300000000000000" pitchFamily="2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42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 err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칠병이어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15:29-39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422971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제자의 덕목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18:1-10</a:t>
            </a:r>
            <a:endParaRPr lang="en-US" altLang="ko-KR" sz="44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400385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겨자씨와 누룩</a:t>
            </a:r>
            <a:r>
              <a:rPr lang="en-US" altLang="ko-KR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,</a:t>
            </a:r>
          </a:p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가라지 비유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13:31-43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256923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28589"/>
            <a:ext cx="61994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하나님의 생각</a:t>
            </a:r>
            <a:r>
              <a:rPr lang="en-US" altLang="ko-KR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?</a:t>
            </a:r>
          </a:p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아브라함의 생각</a:t>
            </a:r>
            <a:r>
              <a:rPr lang="en-US" altLang="ko-KR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창세기 </a:t>
            </a:r>
            <a:r>
              <a:rPr lang="en-US" altLang="ko-KR" sz="4400" b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20:1-18</a:t>
            </a:r>
            <a:endParaRPr lang="en-US" altLang="ko-KR" sz="44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 err="1">
                <a:solidFill>
                  <a:prstClr val="white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금요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기도회</a:t>
            </a:r>
          </a:p>
        </p:txBody>
      </p:sp>
    </p:spTree>
    <p:extLst>
      <p:ext uri="{BB962C8B-B14F-4D97-AF65-F5344CB8AC3E}">
        <p14:creationId xmlns:p14="http://schemas.microsoft.com/office/powerpoint/2010/main" val="299383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5400" b="1" dirty="0" err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감추인</a:t>
            </a:r>
            <a:r>
              <a:rPr lang="ko-KR" altLang="en-US" sz="5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 보화 비유</a:t>
            </a:r>
            <a:r>
              <a:rPr lang="en-US" altLang="ko-KR" sz="5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,</a:t>
            </a:r>
          </a:p>
          <a:p>
            <a:pPr algn="just"/>
            <a:r>
              <a:rPr lang="ko-KR" altLang="en-US" sz="5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좋은 진주를 구하는 장사 비유</a:t>
            </a:r>
            <a:r>
              <a:rPr lang="en-US" altLang="ko-KR" sz="5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, </a:t>
            </a:r>
            <a:r>
              <a:rPr lang="ko-KR" altLang="en-US" sz="5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그물 비유</a:t>
            </a:r>
            <a:endParaRPr lang="en-US" altLang="ko-KR" sz="54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13:31-43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364573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2171187"/>
            <a:ext cx="6199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세례 요한의 죽음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14:13-21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1068048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2227169"/>
            <a:ext cx="6199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 err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오병이어의</a:t>
            </a:r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 기적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14:13-21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159292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28589"/>
            <a:ext cx="61994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여호와 하나님과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아브람의 언약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창세기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15:1-16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 err="1">
                <a:solidFill>
                  <a:prstClr val="white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금요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기도회</a:t>
            </a:r>
          </a:p>
        </p:txBody>
      </p:sp>
    </p:spTree>
    <p:extLst>
      <p:ext uri="{BB962C8B-B14F-4D97-AF65-F5344CB8AC3E}">
        <p14:creationId xmlns:p14="http://schemas.microsoft.com/office/powerpoint/2010/main" val="380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2207227"/>
            <a:ext cx="6199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48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네 이웃의 집을 </a:t>
            </a:r>
            <a:endParaRPr lang="en-US" altLang="ko-KR" sz="48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48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탐내지 말라</a:t>
            </a:r>
            <a:r>
              <a:rPr lang="ko-KR" altLang="en-US" sz="1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 </a:t>
            </a:r>
            <a:r>
              <a:rPr lang="ko-KR" altLang="en-US" sz="48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     </a:t>
            </a:r>
            <a:endParaRPr lang="en-US" altLang="ko-KR" sz="48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>
                <a:solidFill>
                  <a:prstClr val="white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금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요기도회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4A447B-0A85-1136-14DA-7D8B2CF53B01}"/>
              </a:ext>
            </a:extLst>
          </p:cNvPr>
          <p:cNvSpPr txBox="1"/>
          <p:nvPr/>
        </p:nvSpPr>
        <p:spPr>
          <a:xfrm>
            <a:off x="5652379" y="3874790"/>
            <a:ext cx="6199478" cy="230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ko-KR" sz="1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출애굽기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20:17</a:t>
            </a:r>
          </a:p>
          <a:p>
            <a:pPr algn="just">
              <a:lnSpc>
                <a:spcPct val="150000"/>
              </a:lnSpc>
            </a:pPr>
            <a:r>
              <a:rPr lang="ko-KR" altLang="en-US" sz="48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담임목사</a:t>
            </a:r>
          </a:p>
        </p:txBody>
      </p:sp>
    </p:spTree>
    <p:extLst>
      <p:ext uri="{BB962C8B-B14F-4D97-AF65-F5344CB8AC3E}">
        <p14:creationId xmlns:p14="http://schemas.microsoft.com/office/powerpoint/2010/main" val="79448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393806" cy="470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5200" b="1" spc="-150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뜻이 하늘에서</a:t>
            </a:r>
            <a:endParaRPr lang="en-US" altLang="ko-KR" sz="5200" b="1" spc="-150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5200" b="1" spc="-150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이루어진 것 같이</a:t>
            </a:r>
            <a:endParaRPr lang="en-US" altLang="ko-KR" sz="5200" b="1" spc="-150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5200" b="1" spc="-15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땅에서도 이루어지이다</a:t>
            </a:r>
            <a:endParaRPr lang="en-US" altLang="ko-KR" sz="5200" b="1" spc="-150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6:10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담임목사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 err="1">
                <a:solidFill>
                  <a:prstClr val="white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금요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기도회</a:t>
            </a:r>
          </a:p>
        </p:txBody>
      </p:sp>
    </p:spTree>
    <p:extLst>
      <p:ext uri="{BB962C8B-B14F-4D97-AF65-F5344CB8AC3E}">
        <p14:creationId xmlns:p14="http://schemas.microsoft.com/office/powerpoint/2010/main" val="157430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334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우리가 구해야 할</a:t>
            </a:r>
            <a:endParaRPr lang="en-US" altLang="ko-KR" sz="6600" b="1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600" b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기도 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누가복음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11:5-13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>
                <a:solidFill>
                  <a:prstClr val="white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수요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기도회</a:t>
            </a:r>
          </a:p>
        </p:txBody>
      </p:sp>
    </p:spTree>
    <p:extLst>
      <p:ext uri="{BB962C8B-B14F-4D97-AF65-F5344CB8AC3E}">
        <p14:creationId xmlns:p14="http://schemas.microsoft.com/office/powerpoint/2010/main" val="196689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149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0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대통령을 세우시는</a:t>
            </a:r>
            <a:endParaRPr lang="en-US" altLang="ko-KR" sz="6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0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하나님</a:t>
            </a:r>
            <a:endParaRPr lang="en-US" altLang="ko-KR" sz="6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삼상 </a:t>
            </a:r>
            <a:r>
              <a:rPr lang="en-US" altLang="ko-KR" sz="4400" b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15:35</a:t>
            </a:r>
            <a:endParaRPr lang="en-US" altLang="ko-KR" sz="44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146709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인생의 원칙이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무엇입니까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창세기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24:1-4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342232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0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예수님이 </a:t>
            </a:r>
            <a:endParaRPr lang="en-US" altLang="ko-KR" sz="6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000" b="1" dirty="0" err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변화산에</a:t>
            </a:r>
            <a:r>
              <a:rPr lang="ko-KR" altLang="en-US" sz="60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 가신 이유</a:t>
            </a:r>
            <a:endParaRPr lang="en-US" altLang="ko-KR" sz="6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17:1-13</a:t>
            </a:r>
            <a:endParaRPr lang="en-US" altLang="ko-KR" sz="44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129961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반석 위에 세운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6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교회</a:t>
            </a:r>
            <a:endParaRPr lang="en-US" altLang="ko-KR" sz="66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16:13-20</a:t>
            </a:r>
            <a:endParaRPr lang="en-US" altLang="ko-KR" sz="44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385906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16031" y="0"/>
            <a:ext cx="7275969" cy="6858000"/>
          </a:xfrm>
          <a:prstGeom prst="rect">
            <a:avLst/>
          </a:prstGeom>
          <a:solidFill>
            <a:srgbClr val="E55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1345" y="1947251"/>
            <a:ext cx="6199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60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바리새인들과</a:t>
            </a:r>
            <a:endParaRPr lang="en-US" altLang="ko-KR" sz="6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r>
              <a:rPr lang="ko-KR" altLang="en-US" sz="60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사두개인들의 누룩</a:t>
            </a:r>
            <a:endParaRPr lang="en-US" altLang="ko-KR" sz="6000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/>
            <a:endParaRPr lang="en-US" altLang="ko-KR" b="1" dirty="0">
              <a:solidFill>
                <a:schemeClr val="bg1"/>
              </a:solidFill>
              <a:latin typeface="NanumSquare ExtraBold" panose="020B0600000101010101" pitchFamily="34" charset="-127"/>
              <a:ea typeface="NanumSquare ExtraBold" panose="020B0600000101010101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마태복음 </a:t>
            </a:r>
            <a:r>
              <a:rPr lang="en-US" altLang="ko-KR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16:1-12</a:t>
            </a:r>
          </a:p>
          <a:p>
            <a:pPr algn="just">
              <a:lnSpc>
                <a:spcPct val="150000"/>
              </a:lnSpc>
            </a:pPr>
            <a:r>
              <a:rPr lang="ko-KR" altLang="en-US" sz="4400" b="1" dirty="0">
                <a:solidFill>
                  <a:schemeClr val="bg1"/>
                </a:solidFill>
                <a:latin typeface="NanumSquare ExtraBold" panose="020B0600000101010101" pitchFamily="34" charset="-127"/>
                <a:ea typeface="NanumSquare ExtraBold" panose="020B0600000101010101" pitchFamily="34" charset="-127"/>
              </a:rPr>
              <a:t>김시진 목사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12591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8490" y="1104262"/>
            <a:ext cx="2681610" cy="646331"/>
          </a:xfrm>
          <a:prstGeom prst="rect">
            <a:avLst/>
          </a:prstGeom>
          <a:solidFill>
            <a:srgbClr val="A0289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제주고딕" panose="02000300000000000000" pitchFamily="2" charset="-127"/>
                <a:ea typeface="제주고딕" panose="02000300000000000000" pitchFamily="2" charset="-127"/>
                <a:cs typeface="+mn-cs"/>
              </a:rPr>
              <a:t>새벽기도회</a:t>
            </a:r>
          </a:p>
        </p:txBody>
      </p:sp>
    </p:spTree>
    <p:extLst>
      <p:ext uri="{BB962C8B-B14F-4D97-AF65-F5344CB8AC3E}">
        <p14:creationId xmlns:p14="http://schemas.microsoft.com/office/powerpoint/2010/main" val="295783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27623</TotalTime>
  <Words>172</Words>
  <Application>Microsoft Office PowerPoint</Application>
  <PresentationFormat>와이드스크린</PresentationFormat>
  <Paragraphs>112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NanumSquare ExtraBold</vt:lpstr>
      <vt:lpstr>맑은 고딕</vt:lpstr>
      <vt:lpstr>제주고딕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finemax</dc:creator>
  <cp:lastModifiedBy>광현 김</cp:lastModifiedBy>
  <cp:revision>217</cp:revision>
  <dcterms:created xsi:type="dcterms:W3CDTF">2018-03-20T00:25:01Z</dcterms:created>
  <dcterms:modified xsi:type="dcterms:W3CDTF">2024-02-20T03:21:41Z</dcterms:modified>
</cp:coreProperties>
</file>